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4C9EE6B-BC85-44C4-846F-44274ED5BB6F}" type="datetimeFigureOut">
              <a:rPr lang="en-US" smtClean="0"/>
              <a:t>6/16/2015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4F3FB68-F9D3-4163-917C-E94A314E2C10}"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C9EE6B-BC85-44C4-846F-44274ED5BB6F}"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3FB68-F9D3-4163-917C-E94A314E2C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C9EE6B-BC85-44C4-846F-44274ED5BB6F}"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3FB68-F9D3-4163-917C-E94A314E2C10}"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4C9EE6B-BC85-44C4-846F-44274ED5BB6F}"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3FB68-F9D3-4163-917C-E94A314E2C10}"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4C9EE6B-BC85-44C4-846F-44274ED5BB6F}" type="datetimeFigureOut">
              <a:rPr lang="en-US" smtClean="0"/>
              <a:t>6/16/2015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4F3FB68-F9D3-4163-917C-E94A314E2C10}"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4C9EE6B-BC85-44C4-846F-44274ED5BB6F}"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3FB68-F9D3-4163-917C-E94A314E2C10}"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4C9EE6B-BC85-44C4-846F-44274ED5BB6F}" type="datetimeFigureOut">
              <a:rPr lang="en-US" smtClean="0"/>
              <a:t>6/16/2015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F3FB68-F9D3-4163-917C-E94A314E2C10}"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C9EE6B-BC85-44C4-846F-44274ED5BB6F}" type="datetimeFigureOut">
              <a:rPr lang="en-US" smtClean="0"/>
              <a:t>6/16/2015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F3FB68-F9D3-4163-917C-E94A314E2C10}"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9EE6B-BC85-44C4-846F-44274ED5BB6F}" type="datetimeFigureOut">
              <a:rPr lang="en-US" smtClean="0"/>
              <a:t>6/16/2015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F3FB68-F9D3-4163-917C-E94A314E2C10}"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C9EE6B-BC85-44C4-846F-44274ED5BB6F}"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3FB68-F9D3-4163-917C-E94A314E2C1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C9EE6B-BC85-44C4-846F-44274ED5BB6F}"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3FB68-F9D3-4163-917C-E94A314E2C1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4C9EE6B-BC85-44C4-846F-44274ED5BB6F}" type="datetimeFigureOut">
              <a:rPr lang="en-US" smtClean="0"/>
              <a:t>6/16/2015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4F3FB68-F9D3-4163-917C-E94A314E2C10}"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Holy Spirit</a:t>
            </a:r>
            <a:endParaRPr lang="en-US" dirty="0"/>
          </a:p>
        </p:txBody>
      </p:sp>
      <p:sp>
        <p:nvSpPr>
          <p:cNvPr id="3" name="Subtitle 2"/>
          <p:cNvSpPr>
            <a:spLocks noGrp="1"/>
          </p:cNvSpPr>
          <p:nvPr>
            <p:ph type="subTitle" idx="1"/>
          </p:nvPr>
        </p:nvSpPr>
        <p:spPr/>
        <p:txBody>
          <a:bodyPr/>
          <a:lstStyle/>
          <a:p>
            <a:r>
              <a:rPr lang="en-US" dirty="0" smtClean="0"/>
              <a:t>Living In The Kingdom - 3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 Background</a:t>
            </a:r>
            <a:endParaRPr lang="en-US" dirty="0"/>
          </a:p>
        </p:txBody>
      </p:sp>
      <p:sp>
        <p:nvSpPr>
          <p:cNvPr id="3" name="Content Placeholder 2"/>
          <p:cNvSpPr>
            <a:spLocks noGrp="1"/>
          </p:cNvSpPr>
          <p:nvPr>
            <p:ph sz="quarter" idx="1"/>
          </p:nvPr>
        </p:nvSpPr>
        <p:spPr/>
        <p:txBody>
          <a:bodyPr/>
          <a:lstStyle/>
          <a:p>
            <a:r>
              <a:rPr lang="en-US" dirty="0" smtClean="0"/>
              <a:t>The Holy Spirit is God, and is part of the Trinity (Father, Son and Holy Spirit) and was involved in Creation (Genesis 1:1-3) and is involved in renewing the natural order (Ps 104:30).  The Holy Spirit is not a “force’ or an “it’ but rather He has emotions, can be grieved, resisted, lied to and speaks to God’s servants giving them instructions and revelations. The Holy Spirit is also called the Spirit of Christ (Romans 8:9).  The Holy Spirit is  “before the Throne” with a seven-fold personality as the Spirit of the Lord, counsel, might, wisdom, understanding, knowledge and fear of the Lord (Isaiah 11:2)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&amp; “UPON”</a:t>
            </a:r>
            <a:endParaRPr lang="en-US" dirty="0"/>
          </a:p>
        </p:txBody>
      </p:sp>
      <p:sp>
        <p:nvSpPr>
          <p:cNvPr id="3" name="Content Placeholder 2"/>
          <p:cNvSpPr>
            <a:spLocks noGrp="1"/>
          </p:cNvSpPr>
          <p:nvPr>
            <p:ph sz="quarter" idx="1"/>
          </p:nvPr>
        </p:nvSpPr>
        <p:spPr/>
        <p:txBody>
          <a:bodyPr/>
          <a:lstStyle/>
          <a:p>
            <a:r>
              <a:rPr lang="en-US" dirty="0" smtClean="0"/>
              <a:t>There are two main operations of the Holy Spirit in Christians</a:t>
            </a:r>
            <a:r>
              <a:rPr lang="en-US" dirty="0" smtClean="0"/>
              <a:t>:</a:t>
            </a:r>
            <a:br>
              <a:rPr lang="en-US" dirty="0" smtClean="0"/>
            </a:br>
            <a:r>
              <a:rPr lang="en-US" dirty="0" smtClean="0"/>
              <a:t/>
            </a:r>
            <a:br>
              <a:rPr lang="en-US" dirty="0" smtClean="0"/>
            </a:br>
            <a:r>
              <a:rPr lang="en-US" dirty="0" smtClean="0"/>
              <a:t>A. "IN" - for spiritual fruit, wisdom, assurance of salvation, and sanctification</a:t>
            </a:r>
            <a:r>
              <a:rPr lang="en-US" dirty="0" smtClean="0"/>
              <a:t>.</a:t>
            </a:r>
            <a:br>
              <a:rPr lang="en-US" dirty="0" smtClean="0"/>
            </a:br>
            <a:r>
              <a:rPr lang="en-US" dirty="0" smtClean="0"/>
              <a:t/>
            </a:r>
            <a:br>
              <a:rPr lang="en-US" dirty="0" smtClean="0"/>
            </a:br>
            <a:r>
              <a:rPr lang="en-US" dirty="0" smtClean="0"/>
              <a:t>B. "UPON" - as in Acts 1:8 - power from on high, witnessing, spiritual gifts, miracles, tongues, strength and courage (Samson), boldness (Acts4), prophecy and tongues of fire (Acts 2 and 10).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Spirit Changes Us</a:t>
            </a:r>
            <a:endParaRPr lang="en-US" dirty="0"/>
          </a:p>
        </p:txBody>
      </p:sp>
      <p:sp>
        <p:nvSpPr>
          <p:cNvPr id="3" name="Content Placeholder 2"/>
          <p:cNvSpPr>
            <a:spLocks noGrp="1"/>
          </p:cNvSpPr>
          <p:nvPr>
            <p:ph sz="quarter" idx="1"/>
          </p:nvPr>
        </p:nvSpPr>
        <p:spPr/>
        <p:txBody>
          <a:bodyPr/>
          <a:lstStyle/>
          <a:p>
            <a:r>
              <a:rPr lang="en-US" dirty="0" smtClean="0"/>
              <a:t>The Holy Spirit is God, resident in human personality, with the power to change it (Emil Brunner). </a:t>
            </a:r>
            <a:endParaRPr lang="en-US" dirty="0" smtClean="0"/>
          </a:p>
          <a:p>
            <a:endParaRPr lang="en-US" dirty="0" smtClean="0"/>
          </a:p>
          <a:p>
            <a:r>
              <a:rPr lang="en-US" dirty="0" smtClean="0"/>
              <a:t>The </a:t>
            </a:r>
            <a:r>
              <a:rPr lang="en-US" dirty="0" smtClean="0"/>
              <a:t>Holy Spirit is closely involved with our sanctification. </a:t>
            </a:r>
            <a:r>
              <a:rPr lang="en-US" dirty="0" smtClean="0"/>
              <a:t/>
            </a:r>
            <a:br>
              <a:rPr lang="en-US" dirty="0" smtClean="0"/>
            </a:br>
            <a:endParaRPr lang="en-US" dirty="0" smtClean="0"/>
          </a:p>
          <a:p>
            <a:r>
              <a:rPr lang="en-US" dirty="0" smtClean="0"/>
              <a:t>Jesus </a:t>
            </a:r>
            <a:r>
              <a:rPr lang="en-US" dirty="0" smtClean="0"/>
              <a:t>is our example and model, the Holy Spirit gives us the power to be like Him, and agape love is the goal.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 of Holiness</a:t>
            </a:r>
            <a:endParaRPr lang="en-US" dirty="0"/>
          </a:p>
        </p:txBody>
      </p:sp>
      <p:sp>
        <p:nvSpPr>
          <p:cNvPr id="3" name="Content Placeholder 2"/>
          <p:cNvSpPr>
            <a:spLocks noGrp="1"/>
          </p:cNvSpPr>
          <p:nvPr>
            <p:ph sz="quarter" idx="1"/>
          </p:nvPr>
        </p:nvSpPr>
        <p:spPr/>
        <p:txBody>
          <a:bodyPr/>
          <a:lstStyle/>
          <a:p>
            <a:r>
              <a:rPr lang="en-US" dirty="0" smtClean="0"/>
              <a:t>Revelation 4:5</a:t>
            </a:r>
          </a:p>
          <a:p>
            <a:r>
              <a:rPr lang="en-US" dirty="0" smtClean="0"/>
              <a:t>Romans 1:4</a:t>
            </a:r>
          </a:p>
          <a:p>
            <a:r>
              <a:rPr lang="en-US" dirty="0" smtClean="0"/>
              <a:t>1 Peter 1:2</a:t>
            </a:r>
          </a:p>
          <a:p>
            <a:r>
              <a:rPr lang="en-US" dirty="0" smtClean="0"/>
              <a:t>1 Corinthians 6;19-20</a:t>
            </a:r>
          </a:p>
          <a:p>
            <a:endParaRPr lang="en-US" dirty="0" smtClean="0"/>
          </a:p>
          <a:p>
            <a:r>
              <a:rPr lang="en-US" b="1" dirty="0" smtClean="0"/>
              <a:t>Discussion:</a:t>
            </a:r>
            <a:r>
              <a:rPr lang="en-US" dirty="0" smtClean="0"/>
              <a:t>   What are some of the logical consequences of Christians being “temples of the Holy Spirit”?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Gospels – The Spirit of the Kingdom</a:t>
            </a:r>
            <a:endParaRPr lang="en-US" dirty="0"/>
          </a:p>
        </p:txBody>
      </p:sp>
      <p:sp>
        <p:nvSpPr>
          <p:cNvPr id="3" name="Content Placeholder 2"/>
          <p:cNvSpPr>
            <a:spLocks noGrp="1"/>
          </p:cNvSpPr>
          <p:nvPr>
            <p:ph sz="quarter" idx="1"/>
          </p:nvPr>
        </p:nvSpPr>
        <p:spPr/>
        <p:txBody>
          <a:bodyPr/>
          <a:lstStyle/>
          <a:p>
            <a:r>
              <a:rPr lang="en-US" dirty="0" smtClean="0"/>
              <a:t>Matthew 1:20</a:t>
            </a:r>
          </a:p>
          <a:p>
            <a:r>
              <a:rPr lang="en-US" dirty="0" smtClean="0"/>
              <a:t>Matthew 3:11,16,17</a:t>
            </a:r>
          </a:p>
          <a:p>
            <a:r>
              <a:rPr lang="en-US" dirty="0" smtClean="0"/>
              <a:t>Matthew 28:18-20</a:t>
            </a:r>
          </a:p>
          <a:p>
            <a:r>
              <a:rPr lang="en-US" dirty="0" smtClean="0"/>
              <a:t>Luke 4:17-21</a:t>
            </a:r>
          </a:p>
          <a:p>
            <a:r>
              <a:rPr lang="en-US" dirty="0" smtClean="0"/>
              <a:t>Luke 10:21-22</a:t>
            </a:r>
          </a:p>
          <a:p>
            <a:endParaRPr lang="en-US" dirty="0" smtClean="0"/>
          </a:p>
          <a:p>
            <a:r>
              <a:rPr lang="en-US" b="1" dirty="0" smtClean="0"/>
              <a:t>Discussion :</a:t>
            </a:r>
            <a:r>
              <a:rPr lang="en-US" dirty="0" smtClean="0"/>
              <a:t>   </a:t>
            </a:r>
            <a:r>
              <a:rPr lang="en-US" dirty="0" smtClean="0"/>
              <a:t/>
            </a:r>
            <a:br>
              <a:rPr lang="en-US" dirty="0" smtClean="0"/>
            </a:br>
            <a:r>
              <a:rPr lang="en-US" dirty="0" smtClean="0"/>
              <a:t>What </a:t>
            </a:r>
            <a:r>
              <a:rPr lang="en-US" dirty="0" smtClean="0"/>
              <a:t>activities is the Holy Spirit involved in ?</a:t>
            </a:r>
            <a:br>
              <a:rPr lang="en-US" dirty="0" smtClean="0"/>
            </a:br>
            <a:r>
              <a:rPr lang="en-US" dirty="0" smtClean="0"/>
              <a:t>How </a:t>
            </a:r>
            <a:r>
              <a:rPr lang="en-US" dirty="0" smtClean="0"/>
              <a:t>do these activities glorify God and extend His Kingdom?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The Holy Spirit In Action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Acts 1:4-8</a:t>
            </a:r>
          </a:p>
          <a:p>
            <a:r>
              <a:rPr lang="en-US" dirty="0" smtClean="0"/>
              <a:t>Acts 2:1-18</a:t>
            </a:r>
          </a:p>
          <a:p>
            <a:r>
              <a:rPr lang="en-US" dirty="0" smtClean="0"/>
              <a:t>Acts 2:41-47</a:t>
            </a:r>
          </a:p>
          <a:p>
            <a:r>
              <a:rPr lang="en-US" dirty="0" smtClean="0"/>
              <a:t>Acts 4:31-35</a:t>
            </a:r>
          </a:p>
          <a:p>
            <a:endParaRPr lang="en-US" dirty="0" smtClean="0"/>
          </a:p>
          <a:p>
            <a:r>
              <a:rPr lang="en-US" b="1" dirty="0" smtClean="0"/>
              <a:t>Discussion:</a:t>
            </a:r>
            <a:r>
              <a:rPr lang="en-US" dirty="0" smtClean="0"/>
              <a:t>   List at least eight changes that the Holy Spirit is bringing into the lives of these early Christians</a:t>
            </a:r>
            <a:r>
              <a:rPr lang="en-US" dirty="0" smtClean="0"/>
              <a:t>?</a:t>
            </a:r>
          </a:p>
          <a:p>
            <a:r>
              <a:rPr lang="en-US" dirty="0" smtClean="0"/>
              <a:t> </a:t>
            </a:r>
            <a:r>
              <a:rPr lang="en-US" dirty="0" smtClean="0"/>
              <a:t>How is the Holy Spirit building the Kingdom?</a:t>
            </a:r>
          </a:p>
          <a:p>
            <a:r>
              <a:rPr lang="en-US" dirty="0" smtClean="0"/>
              <a:t> </a:t>
            </a:r>
            <a:r>
              <a:rPr lang="en-US" dirty="0" smtClean="0"/>
              <a:t>How </a:t>
            </a:r>
            <a:r>
              <a:rPr lang="en-US" dirty="0" smtClean="0"/>
              <a:t>is the early Christian community being transformed?  </a:t>
            </a:r>
            <a:endParaRPr lang="en-US" dirty="0" smtClean="0"/>
          </a:p>
          <a:p>
            <a:r>
              <a:rPr lang="en-US" dirty="0" smtClean="0"/>
              <a:t>How </a:t>
            </a:r>
            <a:r>
              <a:rPr lang="en-US" dirty="0" smtClean="0"/>
              <a:t>does this feel to you? </a:t>
            </a:r>
            <a:br>
              <a:rPr lang="en-US" dirty="0" smtClean="0"/>
            </a:b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Receiving The Holy Spirit</a:t>
            </a:r>
            <a:endParaRPr lang="en-US" dirty="0"/>
          </a:p>
        </p:txBody>
      </p:sp>
      <p:sp>
        <p:nvSpPr>
          <p:cNvPr id="3" name="Content Placeholder 2"/>
          <p:cNvSpPr>
            <a:spLocks noGrp="1"/>
          </p:cNvSpPr>
          <p:nvPr>
            <p:ph sz="quarter" idx="1"/>
          </p:nvPr>
        </p:nvSpPr>
        <p:spPr/>
        <p:txBody>
          <a:bodyPr>
            <a:normAutofit/>
          </a:bodyPr>
          <a:lstStyle/>
          <a:p>
            <a:r>
              <a:rPr lang="en-US" dirty="0" smtClean="0"/>
              <a:t>John 20:20-23</a:t>
            </a:r>
          </a:p>
          <a:p>
            <a:r>
              <a:rPr lang="en-US" dirty="0" smtClean="0"/>
              <a:t>Acts 8:14-17</a:t>
            </a:r>
          </a:p>
          <a:p>
            <a:r>
              <a:rPr lang="en-US" dirty="0" smtClean="0"/>
              <a:t>Acts 9:17-19</a:t>
            </a:r>
          </a:p>
          <a:p>
            <a:r>
              <a:rPr lang="en-US" dirty="0" smtClean="0"/>
              <a:t>Acts </a:t>
            </a:r>
            <a:r>
              <a:rPr lang="en-US" dirty="0" smtClean="0"/>
              <a:t>10:44-47, Acts </a:t>
            </a:r>
            <a:r>
              <a:rPr lang="en-US" dirty="0" smtClean="0"/>
              <a:t>11:15-17 </a:t>
            </a:r>
            <a:endParaRPr lang="en-US" dirty="0" smtClean="0"/>
          </a:p>
          <a:p>
            <a:r>
              <a:rPr lang="en-US" dirty="0" smtClean="0"/>
              <a:t>Acts </a:t>
            </a:r>
            <a:r>
              <a:rPr lang="en-US" dirty="0" smtClean="0"/>
              <a:t>19:1-7</a:t>
            </a:r>
            <a:br>
              <a:rPr lang="en-US" dirty="0" smtClean="0"/>
            </a:br>
            <a:endParaRPr lang="en-US" dirty="0" smtClean="0"/>
          </a:p>
          <a:p>
            <a:r>
              <a:rPr lang="en-US" b="1" dirty="0" smtClean="0"/>
              <a:t>Discussion:</a:t>
            </a:r>
            <a:r>
              <a:rPr lang="en-US" dirty="0" smtClean="0"/>
              <a:t>  </a:t>
            </a:r>
            <a:endParaRPr lang="en-US" dirty="0" smtClean="0"/>
          </a:p>
          <a:p>
            <a:r>
              <a:rPr lang="en-US" dirty="0" smtClean="0"/>
              <a:t>How </a:t>
            </a:r>
            <a:r>
              <a:rPr lang="en-US" dirty="0" smtClean="0"/>
              <a:t>do Christians receive the baptism in Holy Spirit? </a:t>
            </a:r>
            <a:endParaRPr lang="en-US" dirty="0" smtClean="0"/>
          </a:p>
          <a:p>
            <a:r>
              <a:rPr lang="en-US" dirty="0" smtClean="0"/>
              <a:t>What </a:t>
            </a:r>
            <a:r>
              <a:rPr lang="en-US" dirty="0" smtClean="0"/>
              <a:t>kind of experience is it? </a:t>
            </a:r>
            <a:endParaRPr lang="en-US" dirty="0" smtClean="0"/>
          </a:p>
          <a:p>
            <a:r>
              <a:rPr lang="en-US" dirty="0" smtClean="0"/>
              <a:t>How </a:t>
            </a:r>
            <a:r>
              <a:rPr lang="en-US" dirty="0" smtClean="0"/>
              <a:t>does it relate to water baptism?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Spirit Speaks To Us</a:t>
            </a:r>
            <a:endParaRPr lang="en-US" dirty="0"/>
          </a:p>
        </p:txBody>
      </p:sp>
      <p:sp>
        <p:nvSpPr>
          <p:cNvPr id="3" name="Content Placeholder 2"/>
          <p:cNvSpPr>
            <a:spLocks noGrp="1"/>
          </p:cNvSpPr>
          <p:nvPr>
            <p:ph sz="quarter" idx="1"/>
          </p:nvPr>
        </p:nvSpPr>
        <p:spPr/>
        <p:txBody>
          <a:bodyPr/>
          <a:lstStyle/>
          <a:p>
            <a:r>
              <a:rPr lang="en-US" dirty="0" smtClean="0"/>
              <a:t>Acts 8:29 </a:t>
            </a:r>
            <a:endParaRPr lang="en-US" dirty="0" smtClean="0"/>
          </a:p>
          <a:p>
            <a:r>
              <a:rPr lang="en-US" dirty="0" smtClean="0"/>
              <a:t>Acts </a:t>
            </a:r>
            <a:r>
              <a:rPr lang="en-US" dirty="0" smtClean="0"/>
              <a:t>10:19-20</a:t>
            </a:r>
          </a:p>
          <a:p>
            <a:r>
              <a:rPr lang="en-US" dirty="0" smtClean="0"/>
              <a:t>Act </a:t>
            </a:r>
            <a:r>
              <a:rPr lang="en-US" dirty="0" smtClean="0"/>
              <a:t>13:2</a:t>
            </a:r>
          </a:p>
          <a:p>
            <a:r>
              <a:rPr lang="en-US" dirty="0" smtClean="0"/>
              <a:t>Acts </a:t>
            </a:r>
            <a:r>
              <a:rPr lang="en-US" dirty="0" smtClean="0"/>
              <a:t>21:11</a:t>
            </a:r>
          </a:p>
          <a:p>
            <a:endParaRPr lang="en-US" dirty="0" smtClean="0"/>
          </a:p>
          <a:p>
            <a:r>
              <a:rPr lang="en-US" b="1" dirty="0" smtClean="0"/>
              <a:t>Discussion</a:t>
            </a:r>
            <a:r>
              <a:rPr lang="en-US" dirty="0" smtClean="0"/>
              <a:t>:   </a:t>
            </a:r>
            <a:endParaRPr lang="en-US" dirty="0" smtClean="0"/>
          </a:p>
          <a:p>
            <a:r>
              <a:rPr lang="en-US" dirty="0" smtClean="0"/>
              <a:t>What </a:t>
            </a:r>
            <a:r>
              <a:rPr lang="en-US" dirty="0" smtClean="0"/>
              <a:t>is it like to receive ministry instructions from the Holy Spirit?  </a:t>
            </a:r>
            <a:endParaRPr lang="en-US" dirty="0" smtClean="0"/>
          </a:p>
          <a:p>
            <a:r>
              <a:rPr lang="en-US" dirty="0" smtClean="0"/>
              <a:t>How </a:t>
            </a:r>
            <a:r>
              <a:rPr lang="en-US" dirty="0" smtClean="0"/>
              <a:t>do you think this helps the Kingdom of God?</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372</Words>
  <Application>Microsoft Office PowerPoint</Application>
  <PresentationFormat>On-screen Show (4:3)</PresentationFormat>
  <Paragraphs>55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The Holy Spirit</vt:lpstr>
      <vt:lpstr>Overview / Background</vt:lpstr>
      <vt:lpstr>“IN” &amp; “UPON”</vt:lpstr>
      <vt:lpstr>The Holy Spirit Changes Us</vt:lpstr>
      <vt:lpstr>The Spirit of Holiness</vt:lpstr>
      <vt:lpstr>The Gospels – The Spirit of the Kingdom</vt:lpstr>
      <vt:lpstr>Acts:  The Holy Spirit In Action</vt:lpstr>
      <vt:lpstr>Receiving The Holy Spirit</vt:lpstr>
      <vt:lpstr>The Holy Spirit Speaks To Us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John Edmiston</dc:creator>
  <cp:lastModifiedBy>John Edmiston</cp:lastModifiedBy>
  <cp:revision>5</cp:revision>
  <dcterms:created xsi:type="dcterms:W3CDTF">2015-06-17T04:26:07Z</dcterms:created>
  <dcterms:modified xsi:type="dcterms:W3CDTF">2015-06-17T04:45:05Z</dcterms:modified>
</cp:coreProperties>
</file>